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5" d="100"/>
          <a:sy n="65" d="100"/>
        </p:scale>
        <p:origin x="6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C0D50-8349-42CD-BB71-1CEA0501E27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AA3C-88FC-453B-8A2C-F5D3F5E44A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09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C0D50-8349-42CD-BB71-1CEA0501E27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AA3C-88FC-453B-8A2C-F5D3F5E44A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048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C0D50-8349-42CD-BB71-1CEA0501E27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AA3C-88FC-453B-8A2C-F5D3F5E44A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315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C0D50-8349-42CD-BB71-1CEA0501E27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AA3C-88FC-453B-8A2C-F5D3F5E44A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724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C0D50-8349-42CD-BB71-1CEA0501E27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AA3C-88FC-453B-8A2C-F5D3F5E44A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345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C0D50-8349-42CD-BB71-1CEA0501E27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AA3C-88FC-453B-8A2C-F5D3F5E44A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520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C0D50-8349-42CD-BB71-1CEA0501E27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AA3C-88FC-453B-8A2C-F5D3F5E44A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835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C0D50-8349-42CD-BB71-1CEA0501E27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AA3C-88FC-453B-8A2C-F5D3F5E44A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770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C0D50-8349-42CD-BB71-1CEA0501E27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AA3C-88FC-453B-8A2C-F5D3F5E44A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136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C0D50-8349-42CD-BB71-1CEA0501E27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AA3C-88FC-453B-8A2C-F5D3F5E44A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407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C0D50-8349-42CD-BB71-1CEA0501E27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AA3C-88FC-453B-8A2C-F5D3F5E44A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183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C0D50-8349-42CD-BB71-1CEA0501E27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8AA3C-88FC-453B-8A2C-F5D3F5E44A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969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679" y="1137214"/>
            <a:ext cx="1314125" cy="17192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5557" y="2881014"/>
            <a:ext cx="1248886" cy="16651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44" y="2883600"/>
            <a:ext cx="1467552" cy="174872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581" y="1137214"/>
            <a:ext cx="1289427" cy="171923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749235" y="2711737"/>
            <a:ext cx="16345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Тихонова А.П</a:t>
            </a:r>
            <a:r>
              <a:rPr lang="ru-RU" sz="11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9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22114" y="2692235"/>
            <a:ext cx="1913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Зайнуллина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А.Н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64864" y="4425804"/>
            <a:ext cx="15399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Яковлева Л.Н.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42042" y="4278868"/>
            <a:ext cx="2106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.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Хисматуллина Э.А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2009696" y="5072515"/>
            <a:ext cx="2076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 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контрольно-ревизионной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комиссии 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ППО</a:t>
            </a:r>
          </a:p>
          <a:p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Янгалышева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Л.П.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85970" y="5934630"/>
            <a:ext cx="14745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Кавайкин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А.А.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8029" y="4800600"/>
            <a:ext cx="1428750" cy="1905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479" y="4663315"/>
            <a:ext cx="1465198" cy="204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2170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17</Words>
  <Application>Microsoft Office PowerPoint</Application>
  <PresentationFormat>Широкоэкранный</PresentationFormat>
  <Paragraphs>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1</cp:lastModifiedBy>
  <cp:revision>11</cp:revision>
  <dcterms:created xsi:type="dcterms:W3CDTF">2021-02-03T20:04:08Z</dcterms:created>
  <dcterms:modified xsi:type="dcterms:W3CDTF">2025-02-24T12:26:57Z</dcterms:modified>
</cp:coreProperties>
</file>